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"/>
  </p:notesMasterIdLst>
  <p:sldIdLst>
    <p:sldId id="32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E59AFA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D780A-89C1-4C85-B303-41873FFCEF54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4FC1E-A4C8-419F-B1FC-589C546EF7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91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77D87-A9B5-4692-935A-1A05CF10B9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43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9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02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02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48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19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07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8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45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82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256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15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5AF3-699A-455E-AF64-0DFD8454DD10}" type="datetimeFigureOut">
              <a:rPr kumimoji="1" lang="ja-JP" altLang="en-US" smtClean="0"/>
              <a:t>2018/6/25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70AB-4AD0-4CF9-835C-443A7DACD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3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138362" y="753570"/>
            <a:ext cx="11361822" cy="1143985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ja-JP" alt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52456" y="119744"/>
            <a:ext cx="5749399" cy="665117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4000" dirty="0" smtClean="0">
              <a:solidFill>
                <a:schemeClr val="tx1"/>
              </a:solidFill>
            </a:endParaRPr>
          </a:p>
          <a:p>
            <a:endParaRPr lang="en-US" altLang="ja-JP" sz="4000" dirty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会社</a:t>
            </a:r>
            <a:r>
              <a:rPr lang="ja-JP" altLang="en-US" sz="4000" dirty="0">
                <a:solidFill>
                  <a:schemeClr val="tx1"/>
                </a:solidFill>
              </a:rPr>
              <a:t>説明会</a:t>
            </a:r>
          </a:p>
          <a:p>
            <a:endParaRPr kumimoji="1" lang="en-US" altLang="ja-JP" sz="4000" dirty="0" smtClean="0">
              <a:solidFill>
                <a:schemeClr val="tx1"/>
              </a:solidFill>
            </a:endParaRPr>
          </a:p>
          <a:p>
            <a:r>
              <a:rPr kumimoji="1" lang="en-US" altLang="ja-JP" sz="4000" dirty="0" smtClean="0">
                <a:solidFill>
                  <a:schemeClr val="tx1"/>
                </a:solidFill>
              </a:rPr>
              <a:t>7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7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日</a:t>
            </a:r>
            <a:r>
              <a:rPr lang="ja-JP" altLang="en-US" sz="4000" dirty="0">
                <a:solidFill>
                  <a:schemeClr val="tx1"/>
                </a:solidFill>
              </a:rPr>
              <a:t>（</a:t>
            </a:r>
            <a:r>
              <a:rPr kumimoji="1" lang="ja-JP" altLang="en-US" sz="4000" dirty="0" smtClean="0">
                <a:solidFill>
                  <a:srgbClr val="0070C0"/>
                </a:solidFill>
              </a:rPr>
              <a:t>土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）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r>
              <a:rPr kumimoji="1" lang="en-US" altLang="ja-JP" sz="4000" dirty="0" smtClean="0">
                <a:solidFill>
                  <a:schemeClr val="tx1"/>
                </a:solidFill>
              </a:rPr>
              <a:t>AM10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30/PM1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00</a:t>
            </a:r>
          </a:p>
          <a:p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en-US" altLang="ja-JP" sz="4000" dirty="0" smtClean="0">
                <a:solidFill>
                  <a:schemeClr val="tx1"/>
                </a:solidFill>
              </a:rPr>
              <a:t>7</a:t>
            </a:r>
            <a:r>
              <a:rPr lang="ja-JP" altLang="en-US" sz="4000" dirty="0" smtClean="0">
                <a:solidFill>
                  <a:schemeClr val="tx1"/>
                </a:solidFill>
              </a:rPr>
              <a:t>月</a:t>
            </a:r>
            <a:r>
              <a:rPr lang="en-US" altLang="ja-JP" sz="4000" dirty="0" smtClean="0">
                <a:solidFill>
                  <a:schemeClr val="tx1"/>
                </a:solidFill>
              </a:rPr>
              <a:t>8</a:t>
            </a:r>
            <a:r>
              <a:rPr lang="ja-JP" altLang="en-US" sz="4000" dirty="0" smtClean="0">
                <a:solidFill>
                  <a:schemeClr val="tx1"/>
                </a:solidFill>
              </a:rPr>
              <a:t>日（</a:t>
            </a:r>
            <a:r>
              <a:rPr lang="ja-JP" altLang="en-US" sz="4000" dirty="0" smtClean="0">
                <a:solidFill>
                  <a:srgbClr val="FF0000"/>
                </a:solidFill>
              </a:rPr>
              <a:t>日</a:t>
            </a:r>
            <a:r>
              <a:rPr lang="ja-JP" altLang="en-US" sz="4000" dirty="0" smtClean="0">
                <a:solidFill>
                  <a:schemeClr val="tx1"/>
                </a:solidFill>
              </a:rPr>
              <a:t>）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kumimoji="1" lang="en-US" altLang="ja-JP" sz="4000" dirty="0" smtClean="0">
                <a:solidFill>
                  <a:schemeClr val="tx1"/>
                </a:solidFill>
              </a:rPr>
              <a:t>AM10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30/PM1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00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73" y="-9534"/>
            <a:ext cx="5148327" cy="6867534"/>
          </a:xfrm>
          <a:prstGeom prst="rect">
            <a:avLst/>
          </a:prstGeom>
        </p:spPr>
      </p:pic>
      <p:pic>
        <p:nvPicPr>
          <p:cNvPr id="25" name="コンテンツ プレースホルダー 6"/>
          <p:cNvPicPr>
            <a:picLocks noChangeAspect="1" noChangeArrowheads="1"/>
          </p:cNvPicPr>
          <p:nvPr/>
        </p:nvPicPr>
        <p:blipFill>
          <a:blip r:embed="rId4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456" y="550026"/>
            <a:ext cx="4288381" cy="1074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66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</TotalTime>
  <Words>27</Words>
  <Application>Microsoft Office PowerPoint</Application>
  <PresentationFormat>ワイド画面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平成29年度　株式会社マルモト</dc:title>
  <dc:creator>近松 昭宏</dc:creator>
  <cp:lastModifiedBy>近松 昭宏</cp:lastModifiedBy>
  <cp:revision>125</cp:revision>
  <cp:lastPrinted>2018-05-19T03:18:43Z</cp:lastPrinted>
  <dcterms:created xsi:type="dcterms:W3CDTF">2018-05-04T04:41:31Z</dcterms:created>
  <dcterms:modified xsi:type="dcterms:W3CDTF">2018-06-24T17:25:16Z</dcterms:modified>
</cp:coreProperties>
</file>